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Montserrat ExtraBold" panose="00000900000000000000" pitchFamily="2" charset="-52"/>
      <p:bold r:id="rId27"/>
      <p:boldItalic r:id="rId28"/>
    </p:embeddedFont>
    <p:embeddedFont>
      <p:font typeface="Montserrat Medium" panose="00000600000000000000" pitchFamily="2" charset="-52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ahacking.gur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                обеспечения</a:t>
            </a:r>
            <a:endParaRPr sz="2000" b="1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115200" y="1756800"/>
            <a:ext cx="8555600" cy="150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qahacking.guru”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811199" y="3523763"/>
            <a:ext cx="4181100" cy="9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Выполнила: 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Дементьева А.Т.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841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32195" y="71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F72BE6-FE35-458B-AEE6-AF3BBE8C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0" y="502589"/>
            <a:ext cx="6825600" cy="4462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B09A49-4199-4575-B24F-A9A4B816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" y="712925"/>
            <a:ext cx="7462845" cy="42889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9E05F-029F-4D54-AFA9-E5538ED64EA1}"/>
              </a:ext>
            </a:extLst>
          </p:cNvPr>
          <p:cNvSpPr txBox="1"/>
          <p:nvPr/>
        </p:nvSpPr>
        <p:spPr>
          <a:xfrm>
            <a:off x="203167" y="1543733"/>
            <a:ext cx="4204521" cy="232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тестирования части сайта </a:t>
            </a:r>
            <a:r>
              <a:rPr lang="ru-RU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https://qahacking.guru/</a:t>
            </a: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написано 30 тест-кейсов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(после применения техник тест-дизайна).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проверки было обнаружено 18 дефектов, из них 2 блокирующих.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Предложено 2 фичи.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текущий момент продукт не рекомендуется к отдаче в релиз.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Требуются правки основного функционала, доработка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u-RU" sz="11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574B57-64B6-4CC5-9CAB-A12D688E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88" y="1440000"/>
            <a:ext cx="4368833" cy="26589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629200" y="1189775"/>
            <a:ext cx="8082900" cy="237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Выбранная стратегия тестирования является эффективной и оптимальной, так как при помощи составленных тест-кейсов, чек-листа и применённых к ним техник тест-дизайна, удалось добиться максимального покрытия проверяемой части сайта.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Рекомендуется расширить данные тест-кейсы, добавить тестирование безопасности и нефункциональное тестирование, для выявления дальнейших возможных дефектов.</a:t>
            </a: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/>
          <p:nvPr/>
        </p:nvSpPr>
        <p:spPr>
          <a:xfrm>
            <a:off x="456901" y="428184"/>
            <a:ext cx="484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Отзыв и благодарность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9349" y="1598032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66" name="Google Shape;366;p69"/>
          <p:cNvSpPr txBox="1"/>
          <p:nvPr/>
        </p:nvSpPr>
        <p:spPr>
          <a:xfrm>
            <a:off x="491425" y="95357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курса мне удалось расширить и углубить полученные ранее самостоятельно знания. Благодаря грамотной и неспешной подаче материала информация усваивалась легко и поэтапно.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смогла ближе познакомится с профессией на практических занятиях и приобрести навыки работы с такими программами как: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TestRail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 IDE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PyCharm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Самой сложно для меня стала работа с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также написание </a:t>
            </a:r>
            <a:r>
              <a:rPr lang="ru-R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автотеста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Планирую в дальнейшем уделить этому больше внимания, так как на курсе я окончательно убедилась в правильности выбранной будущей профессии.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Благодарю за курс и терпение, оказанное в рамках консультаций!</a:t>
            </a: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661639" y="124381"/>
            <a:ext cx="8170660" cy="5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234368-4360-428D-9193-C75771E4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4" y="298956"/>
            <a:ext cx="5728573" cy="52905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EAD1CB-DCA0-490E-AA57-559A5F1D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90122"/>
            <a:ext cx="9144000" cy="41698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453599" y="140225"/>
            <a:ext cx="83786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8"/>
          <p:cNvSpPr txBox="1"/>
          <p:nvPr/>
        </p:nvSpPr>
        <p:spPr>
          <a:xfrm>
            <a:off x="400600" y="7325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данном слайде представлен фрагмент чек-листа</a:t>
            </a: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DB8FE-D308-4D47-8297-2E255982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49" y="1121516"/>
            <a:ext cx="5096902" cy="3830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5038AD-7EEC-4FF8-866E-41F3C0E9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63" y="664989"/>
            <a:ext cx="5659672" cy="4338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829DFB-E7CF-4C1C-BB8D-F247D320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80" y="720671"/>
            <a:ext cx="7548637" cy="4139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1"/>
          <p:cNvSpPr txBox="1"/>
          <p:nvPr/>
        </p:nvSpPr>
        <p:spPr>
          <a:xfrm>
            <a:off x="400600" y="732575"/>
            <a:ext cx="80829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В данном случае применение техник тест-дизайна не потребовалось</a:t>
            </a:r>
            <a:endParaRPr sz="10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B31248-8353-4359-8AD3-0B07C830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171076"/>
            <a:ext cx="4368485" cy="32398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0214D6-0E77-45E6-9D2B-867B953E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25" y="1171076"/>
            <a:ext cx="3750009" cy="3239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98099" y="1376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D6300C-6ABC-4D07-AE05-3AE182F6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5" y="1018157"/>
            <a:ext cx="7943850" cy="20669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B0B471-7884-4EBE-84C1-EED8B0BE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5" y="3612194"/>
            <a:ext cx="6657975" cy="124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382E9-FC6E-4218-BB09-74FA7B426BCF}"/>
              </a:ext>
            </a:extLst>
          </p:cNvPr>
          <p:cNvSpPr txBox="1"/>
          <p:nvPr/>
        </p:nvSpPr>
        <p:spPr>
          <a:xfrm>
            <a:off x="513675" y="3304417"/>
            <a:ext cx="463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Тест-кейсы объединенные по техникам тест-дизайна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DDE41-ECCD-40D9-A807-8992EA5881F3}"/>
              </a:ext>
            </a:extLst>
          </p:cNvPr>
          <p:cNvSpPr txBox="1"/>
          <p:nvPr/>
        </p:nvSpPr>
        <p:spPr>
          <a:xfrm>
            <a:off x="513675" y="710380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Удаленные тест-кейсы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379</Words>
  <Application>Microsoft Office PowerPoint</Application>
  <PresentationFormat>Экран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Montserrat ExtraBold</vt:lpstr>
      <vt:lpstr>Calibri</vt:lpstr>
      <vt:lpstr>Montserrat</vt:lpstr>
      <vt:lpstr>Montserrat Medium</vt:lpstr>
      <vt:lpstr>Arial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10</cp:revision>
  <dcterms:modified xsi:type="dcterms:W3CDTF">2023-05-13T18:44:27Z</dcterms:modified>
</cp:coreProperties>
</file>